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43" autoAdjust="0"/>
    <p:restoredTop sz="94652" autoAdjust="0"/>
  </p:normalViewPr>
  <p:slideViewPr>
    <p:cSldViewPr>
      <p:cViewPr varScale="1">
        <p:scale>
          <a:sx n="87" d="100"/>
          <a:sy n="87" d="100"/>
        </p:scale>
        <p:origin x="-115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A84D2E-6347-41A6-8CCD-F82FA2122EA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741BE5-FAC6-4874-A94F-85458DE830B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D4A36-4260-4B98-8984-5156AE09848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85CCE-79AC-4C90-AC85-24B17B13992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9A276A-45AA-4CD6-8714-08C9BC9F7BF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88F08E-DC05-417F-8AD0-CF8AF1B7B1F3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1BDA4A-E9A1-4889-A6C0-0710C3E10E7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351931-85D3-42AD-BF3C-2727B087017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EF1195-CB64-4A29-9C94-6AD18B8288ED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413F9-43D4-4F3F-B0BD-ED398C166B8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FCC6C7-AC02-43E1-BB3C-CA33CDAA622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7DB0F23-62DC-4D18-9B27-ABAA9B5A623B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1.emf"/><Relationship Id="rId4" Type="http://schemas.openxmlformats.org/officeDocument/2006/relationships/package" Target="../embeddings/Microsoft_Word_Document2.docx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emf"/><Relationship Id="rId5" Type="http://schemas.openxmlformats.org/officeDocument/2006/relationships/package" Target="../embeddings/Microsoft_Word_Document1.docx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642910" y="357166"/>
            <a:ext cx="7772400" cy="2999826"/>
          </a:xfrm>
        </p:spPr>
        <p:txBody>
          <a:bodyPr/>
          <a:lstStyle/>
          <a:p>
            <a:r>
              <a:rPr lang="ru-RU" sz="4800" b="1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/>
            </a:r>
            <a:br>
              <a:rPr lang="ru-RU" sz="4800" b="1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</a:br>
            <a:r>
              <a:rPr lang="ru-RU" sz="4800" b="1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Особенности </a:t>
            </a:r>
            <a:r>
              <a:rPr lang="ru-RU" sz="4800" b="1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публичного выступления</a:t>
            </a:r>
            <a:endParaRPr lang="es-ES" sz="4800" b="1" dirty="0">
              <a:solidFill>
                <a:schemeClr val="accent4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77" name="Rectangle 29"/>
          <p:cNvSpPr>
            <a:spLocks noGrp="1" noChangeArrowheads="1"/>
          </p:cNvSpPr>
          <p:nvPr>
            <p:ph type="subTitle" idx="1"/>
          </p:nvPr>
        </p:nvSpPr>
        <p:spPr>
          <a:xfrm>
            <a:off x="1571604" y="2357430"/>
            <a:ext cx="7176860" cy="3375826"/>
          </a:xfrm>
        </p:spPr>
        <p:txBody>
          <a:bodyPr/>
          <a:lstStyle/>
          <a:p>
            <a:pPr algn="r"/>
            <a:endParaRPr lang="ru-RU" b="1" dirty="0" smtClean="0"/>
          </a:p>
          <a:p>
            <a:pPr algn="r"/>
            <a:endParaRPr lang="ru-RU" b="1" dirty="0"/>
          </a:p>
          <a:p>
            <a:pPr algn="r"/>
            <a:r>
              <a:rPr lang="ru-RU" b="1" dirty="0" smtClean="0"/>
              <a:t>Э.М</a:t>
            </a:r>
            <a:r>
              <a:rPr lang="ru-RU" b="1" dirty="0" smtClean="0"/>
              <a:t>. </a:t>
            </a:r>
            <a:r>
              <a:rPr lang="ru-RU" b="1" dirty="0" err="1" smtClean="0"/>
              <a:t>Садретдинова</a:t>
            </a:r>
            <a:r>
              <a:rPr lang="ru-RU" b="1" dirty="0" smtClean="0"/>
              <a:t>, </a:t>
            </a:r>
          </a:p>
          <a:p>
            <a:pPr algn="r"/>
            <a:r>
              <a:rPr lang="ru-RU" b="1" dirty="0" smtClean="0"/>
              <a:t>старший воспитатель МАДОУ «Детский сад №313 комбинированного вида» Кировского района </a:t>
            </a:r>
            <a:r>
              <a:rPr lang="ru-RU" b="1" dirty="0" err="1" smtClean="0"/>
              <a:t>г.Казани</a:t>
            </a: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288032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r>
              <a:rPr lang="ru-RU" b="1" dirty="0" smtClean="0"/>
              <a:t>Как начать?</a:t>
            </a:r>
          </a:p>
          <a:p>
            <a:endParaRPr lang="ru-RU" b="1" dirty="0"/>
          </a:p>
          <a:p>
            <a:r>
              <a:rPr lang="ru-RU" b="1" dirty="0" smtClean="0"/>
              <a:t>Как закончить?</a:t>
            </a:r>
          </a:p>
          <a:p>
            <a:endParaRPr lang="ru-RU" b="1" dirty="0" smtClean="0"/>
          </a:p>
          <a:p>
            <a:r>
              <a:rPr lang="ru-RU" b="1" dirty="0" smtClean="0"/>
              <a:t>Где расположить кульминацию выступления? </a:t>
            </a:r>
            <a:endParaRPr lang="ru-RU" b="1" dirty="0"/>
          </a:p>
        </p:txBody>
      </p:sp>
      <p:pic>
        <p:nvPicPr>
          <p:cNvPr id="2050" name="Picture 2" descr="C:\Users\0\Desktop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9269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1537124"/>
              </p:ext>
            </p:extLst>
          </p:nvPr>
        </p:nvGraphicFramePr>
        <p:xfrm>
          <a:off x="4139952" y="3573016"/>
          <a:ext cx="4253364" cy="2540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Документ" r:id="rId4" imgW="9261464" imgH="5532525" progId="Word.Document.12">
                  <p:embed/>
                </p:oleObj>
              </mc:Choice>
              <mc:Fallback>
                <p:oleObj name="Документ" r:id="rId4" imgW="9261464" imgH="553252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39952" y="3573016"/>
                        <a:ext cx="4253364" cy="25409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575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6000" b="1" dirty="0" smtClean="0"/>
              <a:t>СПАСИБО </a:t>
            </a:r>
          </a:p>
          <a:p>
            <a:pPr marL="0" indent="0" algn="ctr">
              <a:buNone/>
            </a:pPr>
            <a:r>
              <a:rPr lang="ru-RU" sz="6000" b="1" dirty="0" smtClean="0"/>
              <a:t>ЗА ВНИМАНИЕ!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172909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5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373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marL="6350" indent="-6350" algn="ctr">
              <a:buNone/>
            </a:pPr>
            <a:r>
              <a:rPr lang="ru-RU" b="1" i="1" dirty="0" smtClean="0"/>
              <a:t>«Истинное красноречие – это умение сказать все, что нужно, и не больше, чем нужно»</a:t>
            </a:r>
          </a:p>
          <a:p>
            <a:pPr marL="6350" indent="-6350" algn="r">
              <a:buNone/>
            </a:pPr>
            <a:r>
              <a:rPr lang="ru-RU" b="1" i="1" dirty="0" smtClean="0"/>
              <a:t>Ф. Ларошфуко</a:t>
            </a:r>
          </a:p>
          <a:p>
            <a:pPr marL="6350" indent="-6350" algn="ctr">
              <a:buNone/>
            </a:pPr>
            <a:r>
              <a:rPr lang="ru-RU" b="1" i="1" dirty="0" smtClean="0"/>
              <a:t>«Дилетант полностью поглощен проблемой самовыражения.  А профессионал думает, как овладеть вниманием зрителей». </a:t>
            </a:r>
          </a:p>
          <a:p>
            <a:pPr algn="r">
              <a:buNone/>
            </a:pPr>
            <a:r>
              <a:rPr lang="ru-RU" b="1" i="1" dirty="0" smtClean="0"/>
              <a:t>А. Митта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36104"/>
          </a:xfrm>
        </p:spPr>
        <p:txBody>
          <a:bodyPr/>
          <a:lstStyle/>
          <a:p>
            <a:r>
              <a:rPr lang="ru-RU" dirty="0" smtClean="0"/>
              <a:t>Имидж оратора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16" descr="http://im7-tub-ru.yandex.net/i?id=342170713-67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851069"/>
            <a:ext cx="2143125" cy="1428750"/>
          </a:xfrm>
          <a:prstGeom prst="rect">
            <a:avLst/>
          </a:prstGeom>
          <a:noFill/>
        </p:spPr>
      </p:pic>
      <p:pic>
        <p:nvPicPr>
          <p:cNvPr id="5" name="Picture 6" descr="http://im0-tub-ru.yandex.net/i?id=281437430-09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81525" y="1005893"/>
            <a:ext cx="1643074" cy="2071702"/>
          </a:xfrm>
          <a:prstGeom prst="rect">
            <a:avLst/>
          </a:prstGeom>
          <a:noFill/>
        </p:spPr>
      </p:pic>
      <p:pic>
        <p:nvPicPr>
          <p:cNvPr id="6" name="Picture 18" descr="http://im4-tub-ru.yandex.net/i?id=394916964-51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0874" y="332656"/>
            <a:ext cx="1428760" cy="2214578"/>
          </a:xfrm>
          <a:prstGeom prst="rect">
            <a:avLst/>
          </a:prstGeom>
          <a:noFill/>
        </p:spPr>
      </p:pic>
      <p:pic>
        <p:nvPicPr>
          <p:cNvPr id="7" name="Picture 2" descr="http://im4-tub-ru.yandex.net/i?id=453091783-27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52001" y="1700808"/>
            <a:ext cx="1876425" cy="1428750"/>
          </a:xfrm>
          <a:prstGeom prst="rect">
            <a:avLst/>
          </a:prstGeom>
          <a:noFill/>
        </p:spPr>
      </p:pic>
      <p:pic>
        <p:nvPicPr>
          <p:cNvPr id="8" name="Picture 10" descr="http://im4-tub-ru.yandex.net/i?id=425281090-57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78821" y="4365104"/>
            <a:ext cx="2133600" cy="1428750"/>
          </a:xfrm>
          <a:prstGeom prst="rect">
            <a:avLst/>
          </a:prstGeom>
          <a:noFill/>
        </p:spPr>
      </p:pic>
      <p:pic>
        <p:nvPicPr>
          <p:cNvPr id="9" name="Picture 12" descr="http://im0-tub-ru.yandex.net/i?id=126031097-55-72&amp;n=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86512" y="3000372"/>
            <a:ext cx="2238375" cy="1428750"/>
          </a:xfrm>
          <a:prstGeom prst="rect">
            <a:avLst/>
          </a:prstGeom>
          <a:noFill/>
        </p:spPr>
      </p:pic>
      <p:pic>
        <p:nvPicPr>
          <p:cNvPr id="10" name="Picture 8" descr="http://im0-tub-ru.yandex.net/i?id=509158229-69-72&amp;n=2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35696" y="3236121"/>
            <a:ext cx="2143125" cy="1428750"/>
          </a:xfrm>
          <a:prstGeom prst="rect">
            <a:avLst/>
          </a:prstGeom>
          <a:noFill/>
        </p:spPr>
      </p:pic>
      <p:pic>
        <p:nvPicPr>
          <p:cNvPr id="11" name="Picture 14" descr="http://im8-tub-ru.yandex.net/i?id=406116017-07-72&amp;n=2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28048" y="4708459"/>
            <a:ext cx="2143125" cy="1428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671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307" y="188640"/>
            <a:ext cx="8229600" cy="1224136"/>
          </a:xfrm>
        </p:spPr>
        <p:txBody>
          <a:bodyPr/>
          <a:lstStyle/>
          <a:p>
            <a:r>
              <a:rPr lang="ru-RU" dirty="0" smtClean="0"/>
              <a:t>Аксессуары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/>
              <a:t>«Кто не умеет носить бижутерию, носит золото»</a:t>
            </a:r>
          </a:p>
          <a:p>
            <a:pPr marL="0" indent="0" algn="r">
              <a:buNone/>
            </a:pPr>
            <a:r>
              <a:rPr lang="ru-RU" sz="2400" b="1" dirty="0" smtClean="0"/>
              <a:t>Коко Шанель</a:t>
            </a:r>
          </a:p>
          <a:p>
            <a:pPr marL="0" indent="0" algn="just">
              <a:buNone/>
            </a:pPr>
            <a:r>
              <a:rPr lang="ru-RU" sz="2400" b="1" dirty="0" smtClean="0"/>
              <a:t>«Бриллианты </a:t>
            </a:r>
            <a:r>
              <a:rPr lang="ru-RU" sz="2400" b="1" dirty="0"/>
              <a:t>нельзя носить до 17 часов, это считается моветоном. Бриллианты играют не при дневном свете, а только при вечернем. Девушки не замужем бриллиантов не носят, их носят только после свадьбы. Незамужние девушки носят только полудрагоценные камни, серебро, эмали и </a:t>
            </a:r>
            <a:r>
              <a:rPr lang="ru-RU" sz="2400" b="1" dirty="0" smtClean="0"/>
              <a:t>жемчуг»</a:t>
            </a:r>
          </a:p>
          <a:p>
            <a:pPr marL="0" indent="0" algn="r">
              <a:buNone/>
            </a:pPr>
            <a:r>
              <a:rPr lang="ru-RU" sz="2400" b="1" dirty="0" smtClean="0"/>
              <a:t> Александр Васильев</a:t>
            </a:r>
            <a:endParaRPr lang="ru-RU" b="1" dirty="0"/>
          </a:p>
          <a:p>
            <a:pPr marL="0" indent="0" algn="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575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dirty="0" smtClean="0"/>
              <a:t>Аксессуары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655" y="1556792"/>
            <a:ext cx="2811123" cy="187220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57605"/>
            <a:ext cx="2190895" cy="19352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365281"/>
            <a:ext cx="2158554" cy="29086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974" y="3630878"/>
            <a:ext cx="2634804" cy="26348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407" y="1340768"/>
            <a:ext cx="2256842" cy="18167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509120"/>
            <a:ext cx="1471311" cy="147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43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dirty="0" smtClean="0"/>
              <a:t>Деловой макияж и маникюр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002" y="980728"/>
            <a:ext cx="3194513" cy="191670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077072"/>
            <a:ext cx="2945364" cy="19623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222" y="1658234"/>
            <a:ext cx="3023222" cy="2366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044530"/>
            <a:ext cx="2724183" cy="16345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37" y="1084167"/>
            <a:ext cx="2574032" cy="193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72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ru-RU" dirty="0" smtClean="0"/>
              <a:t>Место выступления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403" y="974476"/>
            <a:ext cx="3901440" cy="260299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077072"/>
            <a:ext cx="5666122" cy="1749514"/>
          </a:xfrm>
          <a:prstGeom prst="rect">
            <a:avLst/>
          </a:prstGeom>
        </p:spPr>
      </p:pic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9588985"/>
              </p:ext>
            </p:extLst>
          </p:nvPr>
        </p:nvGraphicFramePr>
        <p:xfrm>
          <a:off x="122706" y="841164"/>
          <a:ext cx="4471237" cy="2736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Документ" r:id="rId5" imgW="9252332" imgH="5661782" progId="Word.Document.12">
                  <p:embed/>
                </p:oleObj>
              </mc:Choice>
              <mc:Fallback>
                <p:oleObj name="Документ" r:id="rId5" imgW="9252332" imgH="566178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2706" y="841164"/>
                        <a:ext cx="4471237" cy="27363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344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dirty="0" smtClean="0"/>
              <a:t>Поза, жесты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r>
              <a:rPr lang="ru-RU" dirty="0" smtClean="0"/>
              <a:t>«ювелиры»</a:t>
            </a:r>
          </a:p>
          <a:p>
            <a:r>
              <a:rPr lang="ru-RU" dirty="0" smtClean="0"/>
              <a:t>«очкарики»</a:t>
            </a:r>
          </a:p>
          <a:p>
            <a:r>
              <a:rPr lang="ru-RU" dirty="0" smtClean="0"/>
              <a:t>«банкиры»</a:t>
            </a:r>
          </a:p>
          <a:p>
            <a:r>
              <a:rPr lang="ru-RU" dirty="0" smtClean="0"/>
              <a:t>«одинокие влюбленные»</a:t>
            </a:r>
          </a:p>
          <a:p>
            <a:r>
              <a:rPr lang="ru-RU" dirty="0" smtClean="0"/>
              <a:t>«портной»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927" y="464887"/>
            <a:ext cx="2512156" cy="38026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605140"/>
            <a:ext cx="3787451" cy="252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86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dirty="0" smtClean="0"/>
              <a:t>Поза, жесты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366" y="1834865"/>
            <a:ext cx="3007344" cy="183448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446" y="3952838"/>
            <a:ext cx="4549107" cy="20257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85625"/>
            <a:ext cx="2305050" cy="304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9" y="980728"/>
            <a:ext cx="3125924" cy="21179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115" y="3883929"/>
            <a:ext cx="1565151" cy="216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15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1882</TotalTime>
  <Words>171</Words>
  <Application>Microsoft Office PowerPoint</Application>
  <PresentationFormat>Экран (4:3)</PresentationFormat>
  <Paragraphs>32</Paragraphs>
  <Slides>11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Diseño predeterminado</vt:lpstr>
      <vt:lpstr>Документ</vt:lpstr>
      <vt:lpstr> Особенности публичного выступления</vt:lpstr>
      <vt:lpstr>Презентация PowerPoint</vt:lpstr>
      <vt:lpstr>Имидж оратора</vt:lpstr>
      <vt:lpstr>Аксессуары</vt:lpstr>
      <vt:lpstr>Аксессуары</vt:lpstr>
      <vt:lpstr>Деловой макияж и маникюр</vt:lpstr>
      <vt:lpstr>Место выступления</vt:lpstr>
      <vt:lpstr>Поза, жесты</vt:lpstr>
      <vt:lpstr>Поза, жесты</vt:lpstr>
      <vt:lpstr>Презентация PowerPoint</vt:lpstr>
      <vt:lpstr>Презентация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0</cp:lastModifiedBy>
  <cp:revision>351</cp:revision>
  <dcterms:created xsi:type="dcterms:W3CDTF">2010-05-23T14:28:12Z</dcterms:created>
  <dcterms:modified xsi:type="dcterms:W3CDTF">2016-11-23T08:20:08Z</dcterms:modified>
</cp:coreProperties>
</file>